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embeddedFontLst>
    <p:embeddedFont>
      <p:font typeface="NATS" pitchFamily="2" charset="0"/>
      <p:regular r:id="rId14"/>
    </p:embeddedFont>
    <p:embeddedFont>
      <p:font typeface="Playbill" panose="040506030A0602020202" pitchFamily="82" charset="0"/>
      <p:regular r:id="rId15"/>
    </p:embeddedFont>
    <p:embeddedFont>
      <p:font typeface="Ramabhadra" panose="02000600000000000000" pitchFamily="2" charset="0"/>
      <p:regular r:id="rId16"/>
    </p:embeddedFont>
    <p:embeddedFont>
      <p:font typeface="Bookshelf Symbol 7" panose="05010101010101010101" pitchFamily="2" charset="2"/>
      <p:regular r:id="rId17"/>
    </p:embeddedFont>
    <p:embeddedFont>
      <p:font typeface="Chathura" panose="02000600000000000000" pitchFamily="2" charset="0"/>
      <p:regular r:id="rId18"/>
    </p:embeddedFont>
    <p:embeddedFont>
      <p:font typeface="Agency FB" panose="020B0503020202020204" pitchFamily="34" charset="0"/>
      <p:regular r:id="rId19"/>
      <p:bold r:id="rId20"/>
    </p:embeddedFont>
    <p:embeddedFont>
      <p:font typeface="Impact" panose="020B0806030902050204" pitchFamily="34" charset="0"/>
      <p:regular r:id="rId21"/>
    </p:embeddedFont>
    <p:embeddedFont>
      <p:font typeface="GIST-TLOTSwami" panose="02000400000000000000" pitchFamily="2" charset="0"/>
      <p:boldItalic r:id="rId22"/>
    </p:embeddedFont>
    <p:embeddedFont>
      <p:font typeface="Amarante" panose="020B0604020202020204" charset="0"/>
      <p:regular r:id="rId23"/>
    </p:embeddedFont>
    <p:embeddedFont>
      <p:font typeface="Syamala Ramana" panose="02000600000000000000" pitchFamily="2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Gill Sans MT Condensed" panose="020B0506020104020203" pitchFamily="3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CCFFFF"/>
    <a:srgbClr val="FF0000"/>
    <a:srgbClr val="F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/Relationships>
</file>

<file path=ppt/media/image1.jp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81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marR="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marR="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marR="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marR="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marR="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marR="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marR="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marR="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subTitle" idx="1"/>
          </p:nvPr>
        </p:nvSpPr>
        <p:spPr>
          <a:xfrm>
            <a:off x="-762000" y="381000"/>
            <a:ext cx="64008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M.S.RAJU ARTS   </a:t>
            </a:r>
            <a:endParaRPr/>
          </a:p>
          <a:p>
            <a: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3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3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108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5400" b="0" i="0" u="none" strike="noStrike" cap="none">
                <a:solidFill>
                  <a:srgbClr val="FF0000"/>
                </a:solidFill>
                <a:latin typeface="Amarante"/>
                <a:ea typeface="Amarante"/>
                <a:cs typeface="Amarante"/>
                <a:sym typeface="Amarante"/>
              </a:rPr>
              <a:t>LOVECHESE</a:t>
            </a:r>
            <a:endParaRPr/>
          </a:p>
          <a:p>
            <a:pPr marL="0" marR="0" lvl="0" indent="0" algn="ctr" rtl="0">
              <a:spcBef>
                <a:spcPts val="10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5400" b="0" i="0" u="none" strike="noStrike" cap="none">
              <a:solidFill>
                <a:srgbClr val="FF0000"/>
              </a:solidFill>
              <a:latin typeface="Amarante"/>
              <a:ea typeface="Amarante"/>
              <a:cs typeface="Amarante"/>
              <a:sym typeface="Amarante"/>
            </a:endParaRPr>
          </a:p>
          <a:p>
            <a:pPr marL="0" marR="0" lvl="0" indent="0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M.S.RAJU  </a:t>
            </a:r>
            <a:endParaRPr/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K.KODANDARAMIREDDY </a:t>
            </a:r>
            <a:endParaRPr/>
          </a:p>
          <a:p>
            <a:pPr marL="0" marR="0" lvl="0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MANISARMA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4953000" y="1447800"/>
            <a:ext cx="4495800" cy="4832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4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102 RELESE</a:t>
            </a:r>
            <a:endParaRPr sz="6600" b="0" i="0" u="none" strike="noStrike" cap="none">
              <a:solidFill>
                <a:srgbClr val="8256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50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days 13CENT’S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75 – 2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100-1CENTER  </a:t>
            </a:r>
            <a:endParaRPr sz="28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45032" y="4311840"/>
            <a:ext cx="18473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sz="3200" b="1" cap="none" spc="0" dirty="0">
              <a:ln/>
              <a:effectLst/>
              <a:latin typeface="NATS" pitchFamily="2" charset="0"/>
              <a:cs typeface="NATS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08999" y="1822289"/>
            <a:ext cx="5876930" cy="2646878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ngle"/>
            <a:contourClr>
              <a:srgbClr val="FFFFFF"/>
            </a:contourClr>
          </a:sp3d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 prst="angle"/>
            </a:sp3d>
          </a:bodyPr>
          <a:lstStyle/>
          <a:p>
            <a:pPr algn="ctr"/>
            <a:r>
              <a:rPr lang="te-IN" sz="16600" b="1" dirty="0">
                <a:ln/>
                <a:blipFill dpi="0" rotWithShape="1">
                  <a:blip r:embed="rId2"/>
                  <a:srcRect/>
                  <a:stretch>
                    <a:fillRect/>
                  </a:stretch>
                </a:blipFill>
                <a:effectLst>
                  <a:innerShdw dist="63500" dir="9840000">
                    <a:srgbClr val="FE0000"/>
                  </a:innerShdw>
                </a:effectLst>
                <a:latin typeface="Syamala Ramana" panose="02000600000000000000" pitchFamily="2" charset="0"/>
                <a:ea typeface="Syamala Ramana" panose="02000600000000000000" pitchFamily="2" charset="0"/>
                <a:cs typeface="Syamala Ramana" panose="02000600000000000000" pitchFamily="2" charset="0"/>
              </a:rPr>
              <a:t>అగ్నిస్థలీ</a:t>
            </a:r>
          </a:p>
        </p:txBody>
      </p:sp>
      <p:sp>
        <p:nvSpPr>
          <p:cNvPr id="7" name="Rectangle 6"/>
          <p:cNvSpPr/>
          <p:nvPr/>
        </p:nvSpPr>
        <p:spPr>
          <a:xfrm>
            <a:off x="3259188" y="1468346"/>
            <a:ext cx="3196709" cy="707886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ngle"/>
            <a:contourClr>
              <a:srgbClr val="FFFFFF"/>
            </a:contourClr>
          </a:sp3d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 prst="angle"/>
            </a:sp3d>
          </a:bodyPr>
          <a:lstStyle/>
          <a:p>
            <a:pPr algn="ctr"/>
            <a:r>
              <a:rPr lang="te-IN" sz="4000" b="1" dirty="0" smtClean="0">
                <a:ln/>
                <a:gradFill flip="none" rotWithShape="1">
                  <a:gsLst>
                    <a:gs pos="61500">
                      <a:srgbClr val="FE0000"/>
                    </a:gs>
                    <a:gs pos="49000">
                      <a:srgbClr val="D3E0EF"/>
                    </a:gs>
                    <a:gs pos="25000">
                      <a:srgbClr val="FE0000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FE0000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Ramabhadra" panose="02000600000000000000" pitchFamily="2" charset="0"/>
                <a:ea typeface="Syamala Ramana" panose="02000600000000000000" pitchFamily="2" charset="0"/>
                <a:cs typeface="Ramabhadra" panose="02000600000000000000" pitchFamily="2" charset="0"/>
              </a:rPr>
              <a:t>ఎస్.ఎస్.రాజమౌళి</a:t>
            </a:r>
          </a:p>
        </p:txBody>
      </p:sp>
    </p:spTree>
    <p:extLst>
      <p:ext uri="{BB962C8B-B14F-4D97-AF65-F5344CB8AC3E}">
        <p14:creationId xmlns:p14="http://schemas.microsoft.com/office/powerpoint/2010/main" val="1479046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667492" y="1098345"/>
            <a:ext cx="5604419" cy="37702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te-IN" sz="23900" b="1" spc="600" dirty="0" smtClean="0">
                <a:ln w="0"/>
                <a:gradFill flip="none" rotWithShape="1">
                  <a:gsLst>
                    <a:gs pos="0">
                      <a:schemeClr val="accent6">
                        <a:lumMod val="89000"/>
                      </a:schemeClr>
                    </a:gs>
                    <a:gs pos="23000">
                      <a:schemeClr val="accent6">
                        <a:lumMod val="89000"/>
                      </a:schemeClr>
                    </a:gs>
                    <a:gs pos="69000">
                      <a:schemeClr val="accent6">
                        <a:lumMod val="75000"/>
                      </a:schemeClr>
                    </a:gs>
                    <a:gs pos="97000">
                      <a:schemeClr val="accent6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ఏజెంట్స్ </a:t>
            </a:r>
            <a:endParaRPr lang="te-IN" sz="6600" b="1" spc="600" dirty="0">
              <a:ln w="0"/>
              <a:gradFill flip="none" rotWithShape="1">
                <a:gsLst>
                  <a:gs pos="0">
                    <a:schemeClr val="accent6">
                      <a:lumMod val="89000"/>
                    </a:schemeClr>
                  </a:gs>
                  <a:gs pos="23000">
                    <a:schemeClr val="accent6">
                      <a:lumMod val="89000"/>
                    </a:schemeClr>
                  </a:gs>
                  <a:gs pos="69000">
                    <a:schemeClr val="accent6">
                      <a:lumMod val="75000"/>
                    </a:schemeClr>
                  </a:gs>
                  <a:gs pos="97000">
                    <a:schemeClr val="accent6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ST-TLOTSwami" panose="02000400000000000000" pitchFamily="2" charset="0"/>
              <a:cs typeface="GIST-TLOTSwami" panose="02000400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7518" y="2539448"/>
            <a:ext cx="282641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en-US" sz="8800" b="1" spc="600" dirty="0" smtClean="0">
                <a:ln w="0"/>
                <a:gradFill flip="none" rotWithShape="1">
                  <a:gsLst>
                    <a:gs pos="0">
                      <a:schemeClr val="accent6">
                        <a:lumMod val="89000"/>
                      </a:schemeClr>
                    </a:gs>
                    <a:gs pos="23000">
                      <a:schemeClr val="accent6">
                        <a:lumMod val="89000"/>
                      </a:schemeClr>
                    </a:gs>
                    <a:gs pos="69000">
                      <a:schemeClr val="accent6">
                        <a:lumMod val="75000"/>
                      </a:schemeClr>
                    </a:gs>
                    <a:gs pos="97000">
                      <a:schemeClr val="accent6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________</a:t>
            </a:r>
            <a:endParaRPr lang="te-IN" sz="3600" b="1" spc="600" dirty="0">
              <a:ln w="0"/>
              <a:gradFill flip="none" rotWithShape="1">
                <a:gsLst>
                  <a:gs pos="0">
                    <a:schemeClr val="accent6">
                      <a:lumMod val="89000"/>
                    </a:schemeClr>
                  </a:gs>
                  <a:gs pos="23000">
                    <a:schemeClr val="accent6">
                      <a:lumMod val="89000"/>
                    </a:schemeClr>
                  </a:gs>
                  <a:gs pos="69000">
                    <a:schemeClr val="accent6">
                      <a:lumMod val="75000"/>
                    </a:schemeClr>
                  </a:gs>
                  <a:gs pos="97000">
                    <a:schemeClr val="accent6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ST-TLOTSwami" panose="02000400000000000000" pitchFamily="2" charset="0"/>
              <a:cs typeface="GIST-TLOTSwami" panose="02000400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17254" y="1098344"/>
            <a:ext cx="5604419" cy="37702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te-IN" sz="23900" b="1" spc="600" dirty="0" smtClean="0">
                <a:ln w="0"/>
                <a:gradFill flip="none" rotWithShape="1">
                  <a:gsLst>
                    <a:gs pos="0">
                      <a:schemeClr val="accent6">
                        <a:lumMod val="89000"/>
                      </a:schemeClr>
                    </a:gs>
                    <a:gs pos="23000">
                      <a:schemeClr val="accent6">
                        <a:lumMod val="89000"/>
                      </a:schemeClr>
                    </a:gs>
                    <a:gs pos="69000">
                      <a:schemeClr val="accent6">
                        <a:lumMod val="75000"/>
                      </a:schemeClr>
                    </a:gs>
                    <a:gs pos="97000">
                      <a:schemeClr val="accent6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ఏజెంట్స్ </a:t>
            </a:r>
            <a:endParaRPr lang="te-IN" sz="6600" b="1" spc="600" dirty="0">
              <a:ln w="0"/>
              <a:gradFill flip="none" rotWithShape="1">
                <a:gsLst>
                  <a:gs pos="0">
                    <a:schemeClr val="accent6">
                      <a:lumMod val="89000"/>
                    </a:schemeClr>
                  </a:gs>
                  <a:gs pos="23000">
                    <a:schemeClr val="accent6">
                      <a:lumMod val="89000"/>
                    </a:schemeClr>
                  </a:gs>
                  <a:gs pos="69000">
                    <a:schemeClr val="accent6">
                      <a:lumMod val="75000"/>
                    </a:schemeClr>
                  </a:gs>
                  <a:gs pos="97000">
                    <a:schemeClr val="accent6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ST-TLOTSwami" panose="02000400000000000000" pitchFamily="2" charset="0"/>
              <a:cs typeface="GIST-TLOTSwami" panose="020004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47756" y="3457806"/>
            <a:ext cx="257634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3600" b="1" cap="none" spc="0" dirty="0" err="1" smtClean="0">
                <a:ln/>
                <a:solidFill>
                  <a:srgbClr val="002060"/>
                </a:solidFill>
                <a:effectLst/>
                <a:latin typeface="Agency FB" panose="020B0503020202020204" pitchFamily="34" charset="0"/>
              </a:rPr>
              <a:t>Puri</a:t>
            </a:r>
            <a:r>
              <a:rPr lang="en-US" sz="3600" b="1" cap="none" spc="0" dirty="0" smtClean="0">
                <a:ln/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gency FB" panose="020B0503020202020204" pitchFamily="34" charset="0"/>
              </a:rPr>
              <a:t> </a:t>
            </a:r>
            <a:r>
              <a:rPr lang="en-US" sz="3600" b="1" cap="none" spc="0" dirty="0" err="1" smtClean="0">
                <a:ln/>
                <a:solidFill>
                  <a:schemeClr val="accent6">
                    <a:lumMod val="75000"/>
                  </a:schemeClr>
                </a:solidFill>
                <a:effectLst/>
                <a:latin typeface="Agency FB" panose="020B0503020202020204" pitchFamily="34" charset="0"/>
              </a:rPr>
              <a:t>Jagganath</a:t>
            </a:r>
            <a:endParaRPr lang="en-US" sz="3600" b="1" cap="none" spc="0" dirty="0">
              <a:ln/>
              <a:solidFill>
                <a:schemeClr val="accent6">
                  <a:lumMod val="75000"/>
                </a:schemeClr>
              </a:solidFill>
              <a:effectLst/>
              <a:latin typeface="Agency FB" panose="020B0503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681180" y="4027192"/>
            <a:ext cx="190949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000" b="1" cap="none" spc="0" dirty="0" err="1" smtClean="0">
                <a:ln/>
                <a:solidFill>
                  <a:srgbClr val="002060"/>
                </a:solidFill>
                <a:effectLst/>
                <a:latin typeface="Agency FB" panose="020B0503020202020204" pitchFamily="34" charset="0"/>
              </a:rPr>
              <a:t>Yavan</a:t>
            </a:r>
            <a:r>
              <a:rPr lang="en-US" sz="2000" b="1" cap="none" spc="0" dirty="0" smtClean="0">
                <a:ln/>
                <a:solidFill>
                  <a:srgbClr val="002060"/>
                </a:solidFill>
                <a:effectLst/>
                <a:latin typeface="Agency FB" panose="020B0503020202020204" pitchFamily="34" charset="0"/>
              </a:rPr>
              <a:t> </a:t>
            </a:r>
            <a:r>
              <a:rPr lang="en-US" sz="2000" b="1" cap="none" spc="0" dirty="0" smtClean="0">
                <a:ln/>
                <a:solidFill>
                  <a:schemeClr val="accent6">
                    <a:lumMod val="75000"/>
                  </a:schemeClr>
                </a:solidFill>
                <a:effectLst/>
                <a:latin typeface="Agency FB" panose="020B0503020202020204" pitchFamily="34" charset="0"/>
              </a:rPr>
              <a:t>Shankar</a:t>
            </a:r>
            <a:r>
              <a:rPr lang="en-US" sz="2000" b="1" cap="none" spc="0" dirty="0" smtClean="0">
                <a:ln/>
                <a:solidFill>
                  <a:srgbClr val="002060"/>
                </a:solidFill>
                <a:effectLst/>
                <a:latin typeface="Agency FB" panose="020B0503020202020204" pitchFamily="34" charset="0"/>
              </a:rPr>
              <a:t> Raja</a:t>
            </a:r>
            <a:endParaRPr lang="en-US" sz="2000" b="1" cap="none" spc="0" dirty="0">
              <a:ln/>
              <a:solidFill>
                <a:schemeClr val="accent6">
                  <a:lumMod val="75000"/>
                </a:schemeClr>
              </a:solidFill>
              <a:effectLst/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071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 descr="D:\GTA vice city-Deluxe\FILMS\prakshalana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600"/>
            <a:ext cx="9144000" cy="66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 txBox="1"/>
          <p:nvPr/>
        </p:nvSpPr>
        <p:spPr>
          <a:xfrm>
            <a:off x="4191000" y="-49113"/>
            <a:ext cx="4495800" cy="5416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0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152 RELESE</a:t>
            </a:r>
            <a:endParaRPr sz="6000" b="0" i="0" u="none" strike="noStrike" cap="none">
              <a:solidFill>
                <a:srgbClr val="8256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50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32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6</a:t>
            </a:r>
            <a:r>
              <a:rPr lang="en-US" sz="2800" b="1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3CENT’S</a:t>
            </a:r>
            <a:endParaRPr sz="4400" b="1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75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– 25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rPr>
              <a:t>100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-11CENTER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125-  3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150-1cent    156  </a:t>
            </a:r>
            <a:endParaRPr sz="28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5" descr="D:\GTA vice city-Deluxe\FILMS\pupai.JP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4495800" y="381000"/>
            <a:ext cx="5181600" cy="377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13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188</a:t>
            </a:r>
            <a:r>
              <a:rPr lang="en-US" sz="4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16" descr="D:\GTA vice city-Deluxe\FILMS\merupu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6705600" y="2895600"/>
            <a:ext cx="22860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400</a:t>
            </a:r>
            <a:r>
              <a:rPr lang="en-US" sz="2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6629400" y="3733800"/>
            <a:ext cx="22860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6705600" y="3573959"/>
            <a:ext cx="2286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Swarna DTS a/c</a:t>
            </a: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7" descr="C:\Documents and Settings\Administrator\Desktop\GTA 4 Vice City\FILMS\urumu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3027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6553200" y="5334000"/>
            <a:ext cx="22860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409</a:t>
            </a:r>
            <a:r>
              <a:rPr lang="en-US" sz="2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371600" y="-582380"/>
            <a:ext cx="11327363" cy="6371642"/>
            <a:chOff x="-1371600" y="-582380"/>
            <a:chExt cx="11327363" cy="637164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371600" y="-582380"/>
              <a:ext cx="11327363" cy="6371642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6524861" y="2911351"/>
              <a:ext cx="2719014" cy="1862048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1500" b="1" u="sng" spc="600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HEIST</a:t>
              </a:r>
              <a:endParaRPr lang="en-US" sz="11500" b="1" u="sng" spc="60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7297141" y="4435350"/>
              <a:ext cx="938077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Satya</a:t>
              </a:r>
              <a:endParaRPr lang="en-US" sz="4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645519" y="5032945"/>
              <a:ext cx="2241319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Pawan.CH – Ravi </a:t>
              </a:r>
              <a:r>
                <a:rPr lang="en-US" sz="2800" b="1" dirty="0" err="1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Basur</a:t>
              </a:r>
              <a:endPara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046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24000" y="0"/>
            <a:ext cx="12192000" cy="6858000"/>
            <a:chOff x="-1524000" y="0"/>
            <a:chExt cx="12192000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524000" y="0"/>
              <a:ext cx="12192000" cy="6858000"/>
            </a:xfrm>
            <a:prstGeom prst="rect">
              <a:avLst/>
            </a:prstGeom>
          </p:spPr>
        </p:pic>
        <p:pic>
          <p:nvPicPr>
            <p:cNvPr id="1026" name="Picture 2" descr="File:Haarika Hassine Logo.png - Wikimedia Common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524000" y="0"/>
              <a:ext cx="2144939" cy="9036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/>
            <p:cNvSpPr/>
            <p:nvPr/>
          </p:nvSpPr>
          <p:spPr>
            <a:xfrm>
              <a:off x="4991100" y="4091284"/>
              <a:ext cx="5534025" cy="1569660"/>
            </a:xfrm>
            <a:prstGeom prst="rect">
              <a:avLst/>
            </a:prstGeom>
            <a:noFill/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ight"/>
              <a:lightRig rig="harsh" dir="t">
                <a:rot lat="0" lon="0" rev="3000000"/>
              </a:lightRig>
            </a:scene3d>
            <a:sp3d extrusionH="254000" contourW="19050">
              <a:bevelT w="82550" h="44450" prst="angle"/>
              <a:bevelB w="82550" h="44450" prst="angle"/>
              <a:contourClr>
                <a:srgbClr val="FFFFFF"/>
              </a:contourClr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te-IN" sz="9600" b="1" spc="-300" dirty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Bookshelf Symbol 7" panose="05010101010101010101" pitchFamily="2" charset="2"/>
                </a:rPr>
                <a:t>స్నేహం</a:t>
              </a:r>
              <a:endParaRPr lang="en-US" sz="9600" b="1" cap="none" spc="-3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shelf Symbol 7" panose="05010101010101010101" pitchFamily="2" charset="2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740044" y="5526091"/>
              <a:ext cx="20361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Trivikram</a:t>
              </a:r>
              <a:endParaRPr lang="en-US" sz="5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141142" y="5767117"/>
              <a:ext cx="12426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S.ChinaBabu</a:t>
              </a:r>
              <a:endPara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16797" y="5767116"/>
              <a:ext cx="8611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Anirudh</a:t>
              </a:r>
              <a:endPara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384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125" y="149290"/>
            <a:ext cx="11535747" cy="6488858"/>
          </a:xfrm>
          <a:prstGeom prst="rect">
            <a:avLst/>
          </a:prstGeom>
        </p:spPr>
      </p:pic>
      <p:pic>
        <p:nvPicPr>
          <p:cNvPr id="1026" name="Picture 2" descr="Annapurna Studios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3936" y="240200"/>
            <a:ext cx="681136" cy="8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209928" y="2214761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SUDHER VARMA</a:t>
            </a:r>
            <a:endParaRPr lang="en-US" sz="4400" dirty="0">
              <a:solidFill>
                <a:srgbClr val="FE0000"/>
              </a:solidFill>
              <a:latin typeface="Playbill" panose="040506030A0602020202" pitchFamily="8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43206" y="968267"/>
            <a:ext cx="5306261" cy="1569660"/>
          </a:xfrm>
          <a:prstGeom prst="rect">
            <a:avLst/>
          </a:prstGeom>
          <a:noFill/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te-IN" sz="9600" b="1" i="1" dirty="0">
                <a:ln/>
                <a:solidFill>
                  <a:srgbClr val="FF0000"/>
                </a:solidFill>
              </a:rPr>
              <a:t>ధాయాది</a:t>
            </a:r>
            <a:endParaRPr lang="en-US" sz="6600" b="1" i="1" cap="none" spc="0" dirty="0">
              <a:ln/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887185" y="2977027"/>
            <a:ext cx="23984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 smtClean="0">
                <a:solidFill>
                  <a:schemeClr val="tx1"/>
                </a:solidFill>
                <a:latin typeface="Playbill" panose="040506030A0602020202" pitchFamily="82" charset="0"/>
              </a:rPr>
              <a:t>Story – Screenplay</a:t>
            </a:r>
          </a:p>
          <a:p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Ramgopal</a:t>
            </a:r>
            <a:r>
              <a:rPr lang="en-US" sz="1800" dirty="0" smtClean="0">
                <a:solidFill>
                  <a:srgbClr val="FFFF00"/>
                </a:solidFill>
                <a:latin typeface="Playbill" panose="040506030A0602020202" pitchFamily="82" charset="0"/>
              </a:rPr>
              <a:t> Varma – </a:t>
            </a:r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Chandrashekar</a:t>
            </a:r>
            <a:r>
              <a:rPr lang="en-US" sz="1800" dirty="0" smtClean="0">
                <a:solidFill>
                  <a:srgbClr val="FFFF00"/>
                </a:solidFill>
                <a:latin typeface="Playbill" panose="040506030A0602020202" pitchFamily="82" charset="0"/>
              </a:rPr>
              <a:t> </a:t>
            </a:r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Yeleti</a:t>
            </a:r>
            <a:endParaRPr lang="en-US" sz="1800" dirty="0">
              <a:solidFill>
                <a:srgbClr val="FFFF00"/>
              </a:solidFill>
              <a:latin typeface="Playbill" panose="040506030A0602020202" pitchFamily="8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42946" y="2630259"/>
            <a:ext cx="3025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Nagarjuna</a:t>
            </a:r>
            <a:r>
              <a:rPr lang="en-US" sz="24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 </a:t>
            </a:r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Akkineni</a:t>
            </a:r>
            <a:r>
              <a:rPr lang="en-US" sz="24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   </a:t>
            </a:r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SandeepChowtha</a:t>
            </a:r>
            <a:endParaRPr lang="en-US" sz="3200" dirty="0">
              <a:solidFill>
                <a:srgbClr val="FE0000"/>
              </a:solidFill>
              <a:latin typeface="Playbill" panose="040506030A06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44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2644" y="2267539"/>
            <a:ext cx="5501683" cy="221599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e-IN" sz="13800" b="1" u="sng" spc="50" dirty="0">
                <a:ln w="0"/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దొంగలాట</a:t>
            </a:r>
            <a:endParaRPr lang="en-US" sz="13800" b="1" u="sng" cap="none" spc="50" dirty="0">
              <a:ln w="0"/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thura" panose="02000600000000000000" pitchFamily="2" charset="0"/>
              <a:cs typeface="Chathu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086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77</Words>
  <Application>Microsoft Office PowerPoint</Application>
  <PresentationFormat>On-screen Show (4:3)</PresentationFormat>
  <Paragraphs>45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Arial</vt:lpstr>
      <vt:lpstr>NATS</vt:lpstr>
      <vt:lpstr>Playbill</vt:lpstr>
      <vt:lpstr>Ramabhadra</vt:lpstr>
      <vt:lpstr>Bookshelf Symbol 7</vt:lpstr>
      <vt:lpstr>Chathura</vt:lpstr>
      <vt:lpstr>Agency FB</vt:lpstr>
      <vt:lpstr>Impact</vt:lpstr>
      <vt:lpstr>GIST-TLOTSwami</vt:lpstr>
      <vt:lpstr>Amarante</vt:lpstr>
      <vt:lpstr>Syamala Ramana</vt:lpstr>
      <vt:lpstr>Calibri</vt:lpstr>
      <vt:lpstr>Gill Sans MT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Mounika Satya</dc:creator>
  <cp:lastModifiedBy>Mounika Satya</cp:lastModifiedBy>
  <cp:revision>15</cp:revision>
  <dcterms:modified xsi:type="dcterms:W3CDTF">2022-06-26T13:51:20Z</dcterms:modified>
</cp:coreProperties>
</file>